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DF449B-F717-4FBC-A090-B9F44FB041B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0DA454-BF87-48FB-8E4C-FB8F8742E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87;&#1072;&#1087;&#1082;&#1072;\VID-20220328-WA0036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87;&#1072;&#1087;&#1082;&#1072;\VID-20220328-WA0037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87;&#1072;&#1087;&#1082;&#1072;\VID-20220328-WA0038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87;&#1072;&#1087;&#1082;&#1072;\VID-20220328-WA0039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VID-20220329-WA0001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usic notes png - Clipart library - Clipart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21080" cy="24081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700808"/>
            <a:ext cx="8640960" cy="28007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Пермякова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Н.Г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КГКП «Ясли-сад № 69 отдела образования города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Костаная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r>
              <a:rPr lang="kk-KZ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Music notes png - Clipart library - Clipart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807515"/>
            <a:ext cx="10081120" cy="3050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cs9.pikabu.ru/post_img/big/2020/04/15/5/1586935977126447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3407700" cy="191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149080"/>
            <a:ext cx="8424936" cy="1728192"/>
          </a:xfrm>
        </p:spPr>
        <p:txBody>
          <a:bodyPr>
            <a:noAutofit/>
          </a:bodyPr>
          <a:lstStyle/>
          <a:p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Развитие национальных ценностей у детей старшего дошкольного возраста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исполнение попевок с использованием методики Карла Орфа»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мастер –класс)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go.imgsmail.ru/imgpreview?key=55847a2ede4263c5&amp;mb=imgdb_preview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232836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844824"/>
            <a:ext cx="4926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Карл </a:t>
            </a:r>
            <a:r>
              <a:rPr lang="ru-RU" sz="2400" dirty="0" err="1" smtClean="0">
                <a:solidFill>
                  <a:srgbClr val="002060"/>
                </a:solidFill>
              </a:rPr>
              <a:t>Орф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(1895-1982)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Немецкий композитор и педагог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573016"/>
            <a:ext cx="4699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"Кем бы не стал в дальнейшем ребенок: музыкантом или врачом, ученым или рабочим, задача педагогов - воспитать в нем творческое начало, творческое мышление".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220328-WA003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220328-WA003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220328-WA003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220328-WA003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-20220329-WA00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tag.com/wallpaper/full/8/c/5/405595-widescreen-music-notes-wallpaper-1920x1200-for-re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69763" cy="53285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479715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73</Words>
  <Application>Microsoft Office PowerPoint</Application>
  <PresentationFormat>Экран (4:3)</PresentationFormat>
  <Paragraphs>10</Paragraphs>
  <Slides>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Слайд 1</vt:lpstr>
      <vt:lpstr>« Развитие национальных ценностей у детей старшего дошкольного возраста через исполнение попевок с использованием методики Карла Орфа» ( мастер –класс)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Развитие национальных ценностей у детей старшего дошкольного возраста через исполнение попевок с использованием методики Карла Орфа» ( мастер –класс)</dc:title>
  <dc:creator>Admin</dc:creator>
  <cp:lastModifiedBy>Admin</cp:lastModifiedBy>
  <cp:revision>9</cp:revision>
  <dcterms:created xsi:type="dcterms:W3CDTF">2022-03-28T13:28:29Z</dcterms:created>
  <dcterms:modified xsi:type="dcterms:W3CDTF">2022-03-29T08:20:54Z</dcterms:modified>
</cp:coreProperties>
</file>